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00" r:id="rId3"/>
    <p:sldId id="304" r:id="rId4"/>
    <p:sldId id="313" r:id="rId5"/>
    <p:sldId id="301" r:id="rId6"/>
    <p:sldId id="299" r:id="rId7"/>
    <p:sldId id="258" r:id="rId8"/>
    <p:sldId id="279" r:id="rId9"/>
    <p:sldId id="31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深色樣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9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3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69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46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1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66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51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8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74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53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73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37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9235C-DE4D-41A4-8E71-056DA68C1249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23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353" y="6221965"/>
            <a:ext cx="1867348" cy="42320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4389120" y="4746929"/>
            <a:ext cx="4261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chemeClr val="bg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幽靈</a:t>
            </a:r>
            <a:r>
              <a:rPr lang="zh-TW" altLang="en-US" sz="2400" dirty="0">
                <a:solidFill>
                  <a:schemeClr val="bg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 </a:t>
            </a:r>
            <a:r>
              <a:rPr lang="en-US" altLang="zh-TW" sz="2400" dirty="0" smtClean="0">
                <a:solidFill>
                  <a:schemeClr val="bg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RGB</a:t>
            </a:r>
            <a:r>
              <a:rPr lang="zh-TW" altLang="en-US" sz="2400" dirty="0" smtClean="0">
                <a:solidFill>
                  <a:schemeClr val="bg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 </a:t>
            </a:r>
            <a:r>
              <a:rPr lang="en-US" altLang="zh-TW" sz="2400" dirty="0" smtClean="0">
                <a:solidFill>
                  <a:schemeClr val="bg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120</a:t>
            </a:r>
            <a:endParaRPr lang="zh-TW" altLang="en-US" sz="2400" dirty="0">
              <a:solidFill>
                <a:schemeClr val="bg1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72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9083" y="2188209"/>
            <a:ext cx="6755026" cy="2271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是幽靈風扇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系列的最新成員。 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作為幽靈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直接繼承者，</a:t>
            </a:r>
            <a:r>
              <a: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版本基於增強的空氣動力學技術和照明照明，從而通過其簡單的框架設計提供照明外觀和冷卻性能的平衡。 憑藉</a:t>
            </a:r>
            <a:r>
              <a:rPr lang="en-US" altLang="zh-TW" sz="1600" b="1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精神，它可以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從幽靈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的中央提供最大的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照明。 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尺寸為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120mm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 幽靈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採用</a:t>
            </a:r>
            <a:r>
              <a:rPr lang="en-US" altLang="zh-TW" sz="1600" b="1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TriBright™</a:t>
            </a:r>
            <a:r>
              <a:rPr lang="en-US" altLang="zh-TW" sz="1600" b="1" dirty="0" err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極亮技術，並通過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ASUS </a:t>
            </a:r>
            <a:r>
              <a: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AURA SYNC 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認證，且可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與其他</a:t>
            </a:r>
            <a:r>
              <a:rPr lang="en-US" altLang="zh-TW" sz="1600" b="1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RGB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 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和華碩</a:t>
            </a:r>
            <a:r>
              <a: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ROG AURA SYNC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板完全相容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endParaRPr lang="zh-TW" altLang="zh-TW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202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3"/>
          <p:cNvSpPr/>
          <p:nvPr/>
        </p:nvSpPr>
        <p:spPr>
          <a:xfrm>
            <a:off x="808343" y="1665213"/>
            <a:ext cx="38954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TriBright</a:t>
            </a:r>
            <a:r>
              <a:rPr 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™ </a:t>
            </a:r>
            <a:r>
              <a:rPr lang="en-US" sz="4000" b="1" dirty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 </a:t>
            </a:r>
            <a:endParaRPr lang="en-US" sz="4000" b="1" dirty="0" smtClean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極亮技術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902936" y="3248191"/>
            <a:ext cx="34631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採用我們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的光魔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磁吸式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燈條中的</a:t>
            </a:r>
            <a:r>
              <a:rPr lang="en-US" altLang="zh-TW" sz="1200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TriBright™</a:t>
            </a:r>
            <a:r>
              <a:rPr lang="en-US" altLang="zh-TW" sz="1200" dirty="0" err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極亮技術，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可提供更高的色彩飽和度，更高的亮度和更長的使用壽命。 此外，光線更均勻地散射，投射更柔和的陰影，增加整體照明效果。</a:t>
            </a:r>
            <a:endParaRPr lang="en-US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9" t="16437" r="14138" b="9769"/>
          <a:stretch/>
        </p:blipFill>
        <p:spPr>
          <a:xfrm>
            <a:off x="4572000" y="1408589"/>
            <a:ext cx="3738302" cy="370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8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3"/>
          <p:cNvSpPr/>
          <p:nvPr/>
        </p:nvSpPr>
        <p:spPr>
          <a:xfrm>
            <a:off x="5798799" y="1956130"/>
            <a:ext cx="27726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華碩</a:t>
            </a:r>
            <a:r>
              <a:rPr 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sz="4000" b="1" dirty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AURA </a:t>
            </a:r>
            <a:endParaRPr lang="en-US" sz="4000" b="1" dirty="0" smtClean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SYNC </a:t>
            </a:r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認證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4637903" y="3408562"/>
            <a:ext cx="3933568" cy="1720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與華碩緊密合作開發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的一款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風扇，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因此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可完全相容於華碩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AURA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SYNC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零組件。 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基於與其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他火鳥科技的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產品相同的技術（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+ 12V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4pin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連接器），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例如炫光戰神以及光魔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2.0 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磁吸式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 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燈條，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它們在由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ASUS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Aura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軟體控制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的情況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100%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可完美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匹配 ，但也使它與每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個火鳥科技的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控制器相容。</a:t>
            </a:r>
            <a:endParaRPr lang="en-US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365" y="414185"/>
            <a:ext cx="1301105" cy="1301105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24465" y="1716446"/>
            <a:ext cx="3794172" cy="3139084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700" y="3901049"/>
            <a:ext cx="1550850" cy="1543173"/>
          </a:xfrm>
          <a:prstGeom prst="ellipse">
            <a:avLst/>
          </a:prstGeom>
          <a:ln w="28575" cap="rnd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矩形 10"/>
          <p:cNvSpPr/>
          <p:nvPr/>
        </p:nvSpPr>
        <p:spPr>
          <a:xfrm>
            <a:off x="2491208" y="5225653"/>
            <a:ext cx="20388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TW" sz="1100" dirty="0">
                <a:solidFill>
                  <a:srgbClr val="CCFFFF"/>
                </a:solidFill>
                <a:latin typeface="Roboto Condensed" panose="02000000000000000000" pitchFamily="2" charset="0"/>
              </a:rPr>
              <a:t>4 pin </a:t>
            </a:r>
            <a:r>
              <a:rPr lang="en-US" altLang="zh-TW" sz="1100" dirty="0" smtClean="0">
                <a:solidFill>
                  <a:srgbClr val="CCFFFF"/>
                </a:solidFill>
                <a:latin typeface="Roboto Condensed" panose="02000000000000000000" pitchFamily="2" charset="0"/>
              </a:rPr>
              <a:t>+12V static RGB header</a:t>
            </a:r>
            <a:endParaRPr lang="en-US" altLang="zh-TW" sz="1100" dirty="0">
              <a:solidFill>
                <a:srgbClr val="CCFFFF"/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74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3"/>
          <p:cNvSpPr/>
          <p:nvPr/>
        </p:nvSpPr>
        <p:spPr>
          <a:xfrm>
            <a:off x="534694" y="3190869"/>
            <a:ext cx="77682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鐮刀扇葉與</a:t>
            </a:r>
            <a:endParaRPr lang="en-US" altLang="zh-TW" sz="4000" b="1" dirty="0" smtClean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軸心側發光</a:t>
            </a:r>
            <a:r>
              <a:rPr lang="en-US" altLang="zh-TW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</a:t>
            </a:r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070919" y="4514308"/>
            <a:ext cx="7232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風扇採用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葉式高風流的鐮刀扇葉設計</a:t>
            </a: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得到更穩定與低噪音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的運作效果外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透過扇葉模擬技術針對扇葉角度進行細部調校後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完全強化了幽靈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風扇在散熱效能上的表現。在燈效方面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幽靈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風扇更導入市場上較昂貴的側發光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 LED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燈珠技術</a:t>
            </a: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並由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軸心發光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使幽靈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風扇擁有均勻卻不刺眼的完美燈效</a:t>
            </a: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08" y="80316"/>
            <a:ext cx="4485482" cy="448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40889" y="2105559"/>
            <a:ext cx="35983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高風壓高風流設計</a:t>
            </a:r>
            <a:r>
              <a:rPr 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8171" y="3581245"/>
            <a:ext cx="3320406" cy="8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專為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最大壓力和氣流而設計，可提供大量空氣，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即使零組件升溫同時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也能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保持機箱冷卻。</a:t>
            </a:r>
            <a:endParaRPr lang="zh-TW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4" y="999205"/>
            <a:ext cx="4859585" cy="485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86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3"/>
          <p:cNvSpPr/>
          <p:nvPr/>
        </p:nvSpPr>
        <p:spPr>
          <a:xfrm>
            <a:off x="3382367" y="3939877"/>
            <a:ext cx="27231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集中的氣流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1064407" y="4647763"/>
            <a:ext cx="7101398" cy="8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如果它無法到達您系統的熱點，那麼世界上所有的氣流對您都無濟於事。 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幽靈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風扇特殊的鐮刀葉片設計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和簡單的框架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引導並集中了柱狀的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氣流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，將風流擴散降到最低使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冷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空氣可在最短距離到達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的零組件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55" y="600990"/>
            <a:ext cx="3052979" cy="305297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956" y="483214"/>
            <a:ext cx="3170755" cy="317075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688" y="858789"/>
            <a:ext cx="3263525" cy="326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3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4794098" y="2211826"/>
            <a:ext cx="3850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b="1" dirty="0" smtClean="0">
                <a:solidFill>
                  <a:srgbClr val="00FF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靜、冷、壽命長</a:t>
            </a:r>
            <a:endParaRPr lang="en-US" sz="4000" b="1" dirty="0">
              <a:solidFill>
                <a:srgbClr val="00FF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794098" y="3036587"/>
            <a:ext cx="3782343" cy="8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繼承幽靈風扇的靜音工程，幽靈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採用與來福步槍子彈類似形狀的軸承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技術（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RFB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），可同時達到低噪音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長使用壽命的效果。</a:t>
            </a:r>
            <a:endParaRPr lang="en-US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3089"/>
            <a:ext cx="4572000" cy="4572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973" y="4475647"/>
            <a:ext cx="1683468" cy="135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54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866" y="6203729"/>
            <a:ext cx="1791293" cy="40596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94" y="1649080"/>
            <a:ext cx="1301105" cy="130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21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5264</TotalTime>
  <Words>527</Words>
  <Application>Microsoft Office PowerPoint</Application>
  <PresentationFormat>如螢幕大小 (4:3)</PresentationFormat>
  <Paragraphs>18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7" baseType="lpstr">
      <vt:lpstr>Adobe 繁黑體 Std B</vt:lpstr>
      <vt:lpstr>微軟正黑體</vt:lpstr>
      <vt:lpstr>新細明體</vt:lpstr>
      <vt:lpstr>Arial</vt:lpstr>
      <vt:lpstr>Calibri</vt:lpstr>
      <vt:lpstr>Calibri Light</vt:lpstr>
      <vt:lpstr>Roboto Condensed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Whisper Product Kit</dc:title>
  <dc:creator>1226</dc:creator>
  <cp:lastModifiedBy>Sherry</cp:lastModifiedBy>
  <cp:revision>218</cp:revision>
  <dcterms:created xsi:type="dcterms:W3CDTF">2016-07-19T04:04:57Z</dcterms:created>
  <dcterms:modified xsi:type="dcterms:W3CDTF">2018-08-20T09:36:41Z</dcterms:modified>
</cp:coreProperties>
</file>