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91" r:id="rId2"/>
    <p:sldId id="292" r:id="rId3"/>
    <p:sldId id="293" r:id="rId4"/>
    <p:sldId id="294" r:id="rId5"/>
    <p:sldId id="299" r:id="rId6"/>
    <p:sldId id="300" r:id="rId7"/>
    <p:sldId id="301" r:id="rId8"/>
    <p:sldId id="302" r:id="rId9"/>
    <p:sldId id="29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aya Dissa(Dissanayake Sanjaya Bhanu)" initials="SDS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BBDB"/>
    <a:srgbClr val="2F5597"/>
    <a:srgbClr val="002060"/>
    <a:srgbClr val="00B0F0"/>
    <a:srgbClr val="00FFC9"/>
    <a:srgbClr val="E34DD1"/>
    <a:srgbClr val="00AC87"/>
    <a:srgbClr val="548235"/>
    <a:srgbClr val="00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7241-7CDA-4D5E-B6A3-952085DFAC3E}" type="datetimeFigureOut">
              <a:rPr lang="zh-TW" altLang="en-US" smtClean="0"/>
              <a:t>2024/6/19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E625-B7E3-4683-A990-CE56CCF2B5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77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235C-DE4D-41A4-8E71-056DA68C124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B5BD48-BB77-6EE5-F334-0BB24F11BB18}"/>
              </a:ext>
            </a:extLst>
          </p:cNvPr>
          <p:cNvSpPr txBox="1"/>
          <p:nvPr/>
        </p:nvSpPr>
        <p:spPr>
          <a:xfrm>
            <a:off x="7272856" y="4066500"/>
            <a:ext cx="242994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SALES KIT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E41D3BC-CD59-356A-DCA7-41A4FF18300B}"/>
              </a:ext>
            </a:extLst>
          </p:cNvPr>
          <p:cNvCxnSpPr>
            <a:cxnSpLocks/>
          </p:cNvCxnSpPr>
          <p:nvPr/>
        </p:nvCxnSpPr>
        <p:spPr>
          <a:xfrm>
            <a:off x="7082859" y="4099066"/>
            <a:ext cx="2743200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5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0D894A7-0CD6-0588-F7DA-D5D31AA60A6F}"/>
              </a:ext>
            </a:extLst>
          </p:cNvPr>
          <p:cNvSpPr/>
          <p:nvPr/>
        </p:nvSpPr>
        <p:spPr>
          <a:xfrm>
            <a:off x="568664" y="-1"/>
            <a:ext cx="4367026" cy="66435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4000"/>
                  <a:lumOff val="16000"/>
                  <a:alpha val="2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</a:t>
            </a:r>
            <a:r>
              <a:rPr lang="zh-TW" altLang="en-US" dirty="0"/>
              <a:t> 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0278A49-40B0-7125-7810-08C0BC02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35" y="2071196"/>
            <a:ext cx="3607971" cy="360797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1686545" y="214471"/>
            <a:ext cx="225410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ABOUT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94633-2C6F-F784-666B-B2A8660CCFAF}"/>
              </a:ext>
            </a:extLst>
          </p:cNvPr>
          <p:cNvSpPr txBox="1"/>
          <p:nvPr/>
        </p:nvSpPr>
        <p:spPr>
          <a:xfrm>
            <a:off x="7051718" y="422223"/>
            <a:ext cx="3607972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dirty="0">
                <a:solidFill>
                  <a:schemeClr val="bg1"/>
                </a:solidFill>
                <a:latin typeface="Bison Bold" panose="00000400000000000000" pitchFamily="2" charset="0"/>
              </a:rPr>
              <a:t>Dust Free Design With Dust Filters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5E06B0D-66E4-CDB2-53B5-5CF25E9E7835}"/>
              </a:ext>
            </a:extLst>
          </p:cNvPr>
          <p:cNvSpPr txBox="1">
            <a:spLocks/>
          </p:cNvSpPr>
          <p:nvPr/>
        </p:nvSpPr>
        <p:spPr>
          <a:xfrm>
            <a:off x="6328459" y="1585232"/>
            <a:ext cx="123641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rgbClr val="FFC000"/>
                </a:solidFill>
                <a:latin typeface="Bebas Neue" panose="020B0606020202050201" pitchFamily="34" charset="0"/>
              </a:rPr>
              <a:t>TOP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7A72743-5656-B821-9828-55931ABF2D76}"/>
              </a:ext>
            </a:extLst>
          </p:cNvPr>
          <p:cNvSpPr txBox="1">
            <a:spLocks/>
          </p:cNvSpPr>
          <p:nvPr/>
        </p:nvSpPr>
        <p:spPr>
          <a:xfrm>
            <a:off x="9303101" y="1869053"/>
            <a:ext cx="180290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rgbClr val="FFC000"/>
                </a:solidFill>
                <a:latin typeface="Bebas Neue" panose="020B0606020202050201" pitchFamily="34" charset="0"/>
              </a:rPr>
              <a:t>BOTTOM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77D1CF5-B84C-55B9-439C-FF1E9011964D}"/>
              </a:ext>
            </a:extLst>
          </p:cNvPr>
          <p:cNvSpPr txBox="1">
            <a:spLocks/>
          </p:cNvSpPr>
          <p:nvPr/>
        </p:nvSpPr>
        <p:spPr>
          <a:xfrm>
            <a:off x="7458691" y="3632199"/>
            <a:ext cx="180290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rgbClr val="FFC000"/>
                </a:solidFill>
                <a:latin typeface="Bebas Neue" panose="020B0606020202050201" pitchFamily="34" charset="0"/>
              </a:rPr>
              <a:t>FRONT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7E7D19E-4E9C-B722-878B-7F9DC4FE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46829" y="2334359"/>
            <a:ext cx="4119746" cy="411974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0488AB-D68C-3398-06B1-2F56F69525C2}"/>
              </a:ext>
            </a:extLst>
          </p:cNvPr>
          <p:cNvSpPr txBox="1"/>
          <p:nvPr/>
        </p:nvSpPr>
        <p:spPr>
          <a:xfrm>
            <a:off x="618529" y="1288338"/>
            <a:ext cx="4390134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spc="300" dirty="0">
                <a:solidFill>
                  <a:srgbClr val="FFFF00"/>
                </a:solidFill>
                <a:latin typeface="Bison Bold" panose="00000400000000000000" pitchFamily="2" charset="0"/>
              </a:rPr>
              <a:t>L</a:t>
            </a:r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417</a:t>
            </a:r>
            <a:r>
              <a:rPr lang="en-US" altLang="zh-TW" sz="3200" spc="300" dirty="0">
                <a:solidFill>
                  <a:schemeClr val="bg1"/>
                </a:solidFill>
                <a:latin typeface="Bison Bold" panose="00000400000000000000" pitchFamily="2" charset="0"/>
              </a:rPr>
              <a:t>X</a:t>
            </a:r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600" spc="300" dirty="0">
                <a:solidFill>
                  <a:srgbClr val="FFFF00"/>
                </a:solidFill>
                <a:latin typeface="Bison Bold" panose="00000400000000000000" pitchFamily="2" charset="0"/>
              </a:rPr>
              <a:t>W</a:t>
            </a:r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230</a:t>
            </a:r>
            <a:r>
              <a:rPr lang="en-US" altLang="zh-TW" sz="3200" spc="300" dirty="0">
                <a:solidFill>
                  <a:schemeClr val="bg1"/>
                </a:solidFill>
                <a:latin typeface="Bison Bold" panose="00000400000000000000" pitchFamily="2" charset="0"/>
              </a:rPr>
              <a:t>X</a:t>
            </a:r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600" spc="300" dirty="0">
                <a:solidFill>
                  <a:srgbClr val="FFFF00"/>
                </a:solidFill>
                <a:latin typeface="Bison Bold" panose="00000400000000000000" pitchFamily="2" charset="0"/>
              </a:rPr>
              <a:t>H</a:t>
            </a:r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460</a:t>
            </a:r>
            <a:r>
              <a:rPr lang="en-US" altLang="zh-TW" sz="3200" spc="300" dirty="0">
                <a:solidFill>
                  <a:schemeClr val="bg1"/>
                </a:solidFill>
                <a:latin typeface="Bison Bold" panose="00000400000000000000" pitchFamily="2" charset="0"/>
              </a:rPr>
              <a:t>mm</a:t>
            </a:r>
            <a:endParaRPr lang="en-US" altLang="zh-TW" sz="36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A9A339-E2A0-55A2-9F82-24868D4A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9" y="1949157"/>
            <a:ext cx="4504948" cy="45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24DACB8-6D40-9637-3DD1-38CAE9FB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1" t="1529" r="15630" b="58809"/>
          <a:stretch/>
        </p:blipFill>
        <p:spPr>
          <a:xfrm>
            <a:off x="796704" y="908181"/>
            <a:ext cx="10031241" cy="594981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61751" y="362440"/>
            <a:ext cx="31472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I/O Ports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31177FC-9AF2-8185-8237-76D89061680C}"/>
              </a:ext>
            </a:extLst>
          </p:cNvPr>
          <p:cNvSpPr txBox="1"/>
          <p:nvPr/>
        </p:nvSpPr>
        <p:spPr>
          <a:xfrm>
            <a:off x="7878482" y="1333462"/>
            <a:ext cx="172956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C000"/>
                </a:solidFill>
                <a:latin typeface="Bison Bold" panose="00000400000000000000" pitchFamily="2" charset="0"/>
              </a:rPr>
              <a:t>M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IC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425740-B5FA-D4AA-47F0-D0E22746A478}"/>
              </a:ext>
            </a:extLst>
          </p:cNvPr>
          <p:cNvSpPr txBox="1"/>
          <p:nvPr/>
        </p:nvSpPr>
        <p:spPr>
          <a:xfrm>
            <a:off x="8282519" y="908182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C000"/>
                </a:solidFill>
                <a:latin typeface="Bison Bold" panose="00000400000000000000" pitchFamily="2" charset="0"/>
              </a:rPr>
              <a:t>H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r>
              <a:rPr lang="zh-TW" altLang="en-US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AUDIO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820920-3604-F1FD-CB5E-CC54836E01A9}"/>
              </a:ext>
            </a:extLst>
          </p:cNvPr>
          <p:cNvSpPr txBox="1"/>
          <p:nvPr/>
        </p:nvSpPr>
        <p:spPr>
          <a:xfrm>
            <a:off x="9150114" y="2963762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C000"/>
                </a:solidFill>
                <a:latin typeface="Bison Bold" panose="00000400000000000000" pitchFamily="2" charset="0"/>
              </a:rPr>
              <a:t>P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OWER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6763AE-0396-71E5-2B73-69336C8C29D1}"/>
              </a:ext>
            </a:extLst>
          </p:cNvPr>
          <p:cNvSpPr txBox="1"/>
          <p:nvPr/>
        </p:nvSpPr>
        <p:spPr>
          <a:xfrm>
            <a:off x="6282518" y="1492957"/>
            <a:ext cx="21991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C000"/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SB3.0X2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BAC889-14BE-43A2-AE44-93D12E5FAF07}"/>
              </a:ext>
            </a:extLst>
          </p:cNvPr>
          <p:cNvSpPr txBox="1"/>
          <p:nvPr/>
        </p:nvSpPr>
        <p:spPr>
          <a:xfrm>
            <a:off x="8772349" y="2342726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rgbClr val="FFC000"/>
                </a:solidFill>
                <a:latin typeface="Bison Bold" panose="00000400000000000000" pitchFamily="2" charset="0"/>
              </a:rPr>
              <a:t>R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ESET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60272D5-5A5A-DEC3-6006-9CD62D85C8A6}"/>
              </a:ext>
            </a:extLst>
          </p:cNvPr>
          <p:cNvCxnSpPr>
            <a:cxnSpLocks/>
          </p:cNvCxnSpPr>
          <p:nvPr/>
        </p:nvCxnSpPr>
        <p:spPr>
          <a:xfrm>
            <a:off x="8874398" y="1925574"/>
            <a:ext cx="0" cy="175964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953056-6C90-4546-298D-B736C40209A4}"/>
              </a:ext>
            </a:extLst>
          </p:cNvPr>
          <p:cNvCxnSpPr/>
          <p:nvPr/>
        </p:nvCxnSpPr>
        <p:spPr>
          <a:xfrm>
            <a:off x="8168395" y="2093589"/>
            <a:ext cx="0" cy="102335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58B1F14-8D95-553C-1C53-7708D12F2DFC}"/>
              </a:ext>
            </a:extLst>
          </p:cNvPr>
          <p:cNvCxnSpPr>
            <a:cxnSpLocks/>
          </p:cNvCxnSpPr>
          <p:nvPr/>
        </p:nvCxnSpPr>
        <p:spPr>
          <a:xfrm>
            <a:off x="9204432" y="2899696"/>
            <a:ext cx="0" cy="98618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836C599-9B22-99D3-FC40-11925B048C1F}"/>
              </a:ext>
            </a:extLst>
          </p:cNvPr>
          <p:cNvCxnSpPr>
            <a:cxnSpLocks/>
          </p:cNvCxnSpPr>
          <p:nvPr/>
        </p:nvCxnSpPr>
        <p:spPr>
          <a:xfrm>
            <a:off x="9556347" y="3506048"/>
            <a:ext cx="0" cy="65121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85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1FF5AAE-2A0C-6683-CEDD-023EF59C7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7" t="56533" r="21372" b="6803"/>
          <a:stretch/>
        </p:blipFill>
        <p:spPr>
          <a:xfrm>
            <a:off x="2586356" y="1394584"/>
            <a:ext cx="9603279" cy="499716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2143921" y="328729"/>
            <a:ext cx="7904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spc="600" dirty="0">
                <a:solidFill>
                  <a:schemeClr val="bg1"/>
                </a:solidFill>
                <a:latin typeface="Bison Bold" panose="00000400000000000000" pitchFamily="2" charset="0"/>
              </a:rPr>
              <a:t>Space-Efficient Interior</a:t>
            </a:r>
            <a:endParaRPr lang="zh-TW" altLang="en-US" sz="4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9D1CF9A-AE7A-4A8B-DF80-118C7C8B7711}"/>
              </a:ext>
            </a:extLst>
          </p:cNvPr>
          <p:cNvSpPr/>
          <p:nvPr/>
        </p:nvSpPr>
        <p:spPr>
          <a:xfrm>
            <a:off x="8909631" y="4167267"/>
            <a:ext cx="1775922" cy="271293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CECA6FC-800A-8C9B-D541-5CA7E0846763}"/>
              </a:ext>
            </a:extLst>
          </p:cNvPr>
          <p:cNvSpPr txBox="1"/>
          <p:nvPr/>
        </p:nvSpPr>
        <p:spPr>
          <a:xfrm>
            <a:off x="9208647" y="3234675"/>
            <a:ext cx="117789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+B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5816963" y="3234675"/>
            <a:ext cx="144770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B+B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46A5E7-F4A7-E02C-A8B0-FD001CBA4D77}"/>
              </a:ext>
            </a:extLst>
          </p:cNvPr>
          <p:cNvSpPr/>
          <p:nvPr/>
        </p:nvSpPr>
        <p:spPr>
          <a:xfrm>
            <a:off x="5368082" y="4681496"/>
            <a:ext cx="2345470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E8D8FDCE-34A6-3AB3-C5A3-BB12C14EC8A8}"/>
              </a:ext>
            </a:extLst>
          </p:cNvPr>
          <p:cNvSpPr txBox="1"/>
          <p:nvPr/>
        </p:nvSpPr>
        <p:spPr>
          <a:xfrm>
            <a:off x="7813675" y="4206811"/>
            <a:ext cx="7253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spc="6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2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809A84D6-85CE-D2A5-5117-BC08C9B81D0E}"/>
              </a:ext>
            </a:extLst>
          </p:cNvPr>
          <p:cNvSpPr txBox="1"/>
          <p:nvPr/>
        </p:nvSpPr>
        <p:spPr>
          <a:xfrm>
            <a:off x="1266760" y="2104519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018BE2C-4923-E060-AC44-4CE9F0BCCEFA}"/>
              </a:ext>
            </a:extLst>
          </p:cNvPr>
          <p:cNvSpPr txBox="1"/>
          <p:nvPr/>
        </p:nvSpPr>
        <p:spPr>
          <a:xfrm>
            <a:off x="220401" y="2915260"/>
            <a:ext cx="25104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2.5”SSD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A26D3F9-D0F4-9C20-53F3-E5A7E4F27DB1}"/>
              </a:ext>
            </a:extLst>
          </p:cNvPr>
          <p:cNvSpPr txBox="1"/>
          <p:nvPr/>
        </p:nvSpPr>
        <p:spPr>
          <a:xfrm>
            <a:off x="1266760" y="3577137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362571" y="4387878"/>
            <a:ext cx="222615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4899AA1-E656-B8D0-7C6E-61BA613C8470}"/>
              </a:ext>
            </a:extLst>
          </p:cNvPr>
          <p:cNvCxnSpPr>
            <a:cxnSpLocks/>
          </p:cNvCxnSpPr>
          <p:nvPr/>
        </p:nvCxnSpPr>
        <p:spPr>
          <a:xfrm>
            <a:off x="449089" y="2801778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62A78215-43B1-72A0-BE14-9A3218B600D4}"/>
              </a:ext>
            </a:extLst>
          </p:cNvPr>
          <p:cNvCxnSpPr>
            <a:cxnSpLocks/>
          </p:cNvCxnSpPr>
          <p:nvPr/>
        </p:nvCxnSpPr>
        <p:spPr>
          <a:xfrm>
            <a:off x="449089" y="4285023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3DFBE09F-7FA7-4996-2B29-877517E06CB5}"/>
              </a:ext>
            </a:extLst>
          </p:cNvPr>
          <p:cNvSpPr/>
          <p:nvPr/>
        </p:nvSpPr>
        <p:spPr>
          <a:xfrm>
            <a:off x="5378367" y="3980529"/>
            <a:ext cx="2345470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FF2F7B1-823C-4A63-0BF5-972D1ABAFE57}"/>
              </a:ext>
            </a:extLst>
          </p:cNvPr>
          <p:cNvSpPr/>
          <p:nvPr/>
        </p:nvSpPr>
        <p:spPr>
          <a:xfrm>
            <a:off x="8624857" y="4681496"/>
            <a:ext cx="2345470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5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B7E313-5379-AD6F-0562-F62919D6D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10" y="438350"/>
            <a:ext cx="5981299" cy="5981299"/>
          </a:xfrm>
          <a:prstGeom prst="rect">
            <a:avLst/>
          </a:prstGeom>
        </p:spPr>
      </p:pic>
      <p:sp>
        <p:nvSpPr>
          <p:cNvPr id="66" name="文字方塊 65">
            <a:extLst>
              <a:ext uri="{FF2B5EF4-FFF2-40B4-BE49-F238E27FC236}">
                <a16:creationId xmlns:a16="http://schemas.microsoft.com/office/drawing/2014/main" id="{809A84D6-85CE-D2A5-5117-BC08C9B81D0E}"/>
              </a:ext>
            </a:extLst>
          </p:cNvPr>
          <p:cNvSpPr txBox="1"/>
          <p:nvPr/>
        </p:nvSpPr>
        <p:spPr>
          <a:xfrm>
            <a:off x="1076669" y="894727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018BE2C-4923-E060-AC44-4CE9F0BCCEFA}"/>
              </a:ext>
            </a:extLst>
          </p:cNvPr>
          <p:cNvSpPr txBox="1"/>
          <p:nvPr/>
        </p:nvSpPr>
        <p:spPr>
          <a:xfrm>
            <a:off x="95959" y="-762121"/>
            <a:ext cx="25104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2.5”SSD </a:t>
            </a:r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X4+1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A26D3F9-D0F4-9C20-53F3-E5A7E4F27DB1}"/>
              </a:ext>
            </a:extLst>
          </p:cNvPr>
          <p:cNvSpPr txBox="1"/>
          <p:nvPr/>
        </p:nvSpPr>
        <p:spPr>
          <a:xfrm>
            <a:off x="3012634" y="-1440911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1358469" y="1310225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ini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-ITX, M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icro 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ATX, ATX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4899AA1-E656-B8D0-7C6E-61BA613C8470}"/>
              </a:ext>
            </a:extLst>
          </p:cNvPr>
          <p:cNvCxnSpPr>
            <a:cxnSpLocks/>
          </p:cNvCxnSpPr>
          <p:nvPr/>
        </p:nvCxnSpPr>
        <p:spPr>
          <a:xfrm>
            <a:off x="1556664" y="1280569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62A78215-43B1-72A0-BE14-9A3218B600D4}"/>
              </a:ext>
            </a:extLst>
          </p:cNvPr>
          <p:cNvCxnSpPr>
            <a:cxnSpLocks/>
          </p:cNvCxnSpPr>
          <p:nvPr/>
        </p:nvCxnSpPr>
        <p:spPr>
          <a:xfrm>
            <a:off x="3221521" y="-469734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CB709D-DDA9-CD0B-7C16-3B18AF114147}"/>
              </a:ext>
            </a:extLst>
          </p:cNvPr>
          <p:cNvSpPr txBox="1"/>
          <p:nvPr/>
        </p:nvSpPr>
        <p:spPr>
          <a:xfrm>
            <a:off x="1358469" y="837908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Motherboard Support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A5F6A2-26A5-0336-DB8E-78F0003D0870}"/>
              </a:ext>
            </a:extLst>
          </p:cNvPr>
          <p:cNvSpPr txBox="1"/>
          <p:nvPr/>
        </p:nvSpPr>
        <p:spPr>
          <a:xfrm>
            <a:off x="1076669" y="2216380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2F48D7-E5B9-D1A2-2D30-0323D7C16533}"/>
              </a:ext>
            </a:extLst>
          </p:cNvPr>
          <p:cNvSpPr txBox="1"/>
          <p:nvPr/>
        </p:nvSpPr>
        <p:spPr>
          <a:xfrm>
            <a:off x="1358469" y="2631878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185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A6731426-E6CF-EF66-C0C8-2A571FA4D647}"/>
              </a:ext>
            </a:extLst>
          </p:cNvPr>
          <p:cNvCxnSpPr>
            <a:cxnSpLocks/>
          </p:cNvCxnSpPr>
          <p:nvPr/>
        </p:nvCxnSpPr>
        <p:spPr>
          <a:xfrm>
            <a:off x="1556664" y="2602222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C73B79-D1B7-BB4E-5F8A-16C16182EDA5}"/>
              </a:ext>
            </a:extLst>
          </p:cNvPr>
          <p:cNvSpPr txBox="1"/>
          <p:nvPr/>
        </p:nvSpPr>
        <p:spPr>
          <a:xfrm>
            <a:off x="1358469" y="2159561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CPU Cooler Height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1076669" y="3594852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00B050"/>
                </a:solidFill>
                <a:latin typeface="Bison Bold" panose="00000400000000000000" pitchFamily="2" charset="0"/>
              </a:rPr>
              <a:t>C</a:t>
            </a:r>
            <a:endParaRPr lang="zh-TW" altLang="en-US" sz="4000" spc="600" dirty="0">
              <a:solidFill>
                <a:srgbClr val="00B050"/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1358469" y="4010350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357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1556664" y="3980694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1358469" y="3538033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Max. VGA Card Length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6365580" y="1351916"/>
            <a:ext cx="2364763" cy="2950822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8AEAC78-6070-AEA7-405C-B74D0D9E355E}"/>
              </a:ext>
            </a:extLst>
          </p:cNvPr>
          <p:cNvSpPr/>
          <p:nvPr/>
        </p:nvSpPr>
        <p:spPr>
          <a:xfrm>
            <a:off x="6782495" y="1738641"/>
            <a:ext cx="1136004" cy="1064062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8216897" y="1351916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7150046" y="1850702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6365581" y="2950977"/>
            <a:ext cx="2650928" cy="471134"/>
          </a:xfrm>
          <a:prstGeom prst="rect">
            <a:avLst/>
          </a:prstGeom>
          <a:noFill/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9BCCE65-E94E-D02E-0109-0BAA9C3F8894}"/>
              </a:ext>
            </a:extLst>
          </p:cNvPr>
          <p:cNvSpPr txBox="1"/>
          <p:nvPr/>
        </p:nvSpPr>
        <p:spPr>
          <a:xfrm>
            <a:off x="7501199" y="2808381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C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5AA4721-896F-28CB-1A69-E7B5B8E1B41C}"/>
              </a:ext>
            </a:extLst>
          </p:cNvPr>
          <p:cNvSpPr/>
          <p:nvPr/>
        </p:nvSpPr>
        <p:spPr>
          <a:xfrm>
            <a:off x="9652897" y="1379075"/>
            <a:ext cx="483110" cy="2950822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A28E3F6-4918-6496-D3AF-550118C5ECF7}"/>
              </a:ext>
            </a:extLst>
          </p:cNvPr>
          <p:cNvSpPr txBox="1"/>
          <p:nvPr/>
        </p:nvSpPr>
        <p:spPr>
          <a:xfrm>
            <a:off x="9703487" y="630105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1076669" y="503014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2">
                    <a:lumMod val="75000"/>
                  </a:schemeClr>
                </a:solidFill>
                <a:latin typeface="Bison Bold" panose="00000400000000000000" pitchFamily="2" charset="0"/>
              </a:rPr>
              <a:t>D</a:t>
            </a:r>
            <a:endParaRPr lang="zh-TW" altLang="en-US" sz="4000" spc="600" dirty="0">
              <a:solidFill>
                <a:schemeClr val="accent2">
                  <a:lumMod val="75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1358469" y="544564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Thickness up to 27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1556664" y="541598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1358469" y="497332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Front Radiator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44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1BB4679-01E7-62BB-17C5-6E1B8BC4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098" y="1286474"/>
            <a:ext cx="4446456" cy="444645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A10B0-0CDB-72F6-81A8-88B6F021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49" y="1286473"/>
            <a:ext cx="4489049" cy="4489049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5313500" y="4500187"/>
            <a:ext cx="1554480" cy="947660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5915782" y="4577015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9196848" y="668240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534808" y="2245692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accent4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816608" y="2661190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200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1014803" y="2631534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816608" y="2188873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 PSU Length 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534808" y="368098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accent5">
                  <a:lumMod val="20000"/>
                  <a:lumOff val="8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816608" y="409648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up to 32.5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1014803" y="406682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816608" y="362416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Cable management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9249180" y="1376127"/>
            <a:ext cx="219963" cy="4195399"/>
          </a:xfrm>
          <a:prstGeom prst="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30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0FA9A2E-ACB0-3CF1-6CC0-4EB267FD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64" y="875659"/>
            <a:ext cx="5741379" cy="5741379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93F766EE-FD17-876C-399D-E300CFD5600A}"/>
              </a:ext>
            </a:extLst>
          </p:cNvPr>
          <p:cNvGrpSpPr/>
          <p:nvPr/>
        </p:nvGrpSpPr>
        <p:grpSpPr>
          <a:xfrm>
            <a:off x="1488788" y="1071254"/>
            <a:ext cx="2931931" cy="1460748"/>
            <a:chOff x="1305091" y="1384313"/>
            <a:chExt cx="3249170" cy="1618803"/>
          </a:xfrm>
          <a:effectLst/>
        </p:grpSpPr>
        <p:pic>
          <p:nvPicPr>
            <p:cNvPr id="23" name="圖形 79">
              <a:extLst>
                <a:ext uri="{FF2B5EF4-FFF2-40B4-BE49-F238E27FC236}">
                  <a16:creationId xmlns:a16="http://schemas.microsoft.com/office/drawing/2014/main" id="{D5D38DB0-8AAF-E716-0918-762759A9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368" y="1384313"/>
              <a:ext cx="1201335" cy="1201335"/>
            </a:xfrm>
            <a:prstGeom prst="rect">
              <a:avLst/>
            </a:prstGeom>
          </p:spPr>
        </p:pic>
        <p:pic>
          <p:nvPicPr>
            <p:cNvPr id="24" name="圖形 81">
              <a:extLst>
                <a:ext uri="{FF2B5EF4-FFF2-40B4-BE49-F238E27FC236}">
                  <a16:creationId xmlns:a16="http://schemas.microsoft.com/office/drawing/2014/main" id="{47A23B53-3A5E-9DF7-7775-578CD8E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5193" y="1532959"/>
              <a:ext cx="1065503" cy="1065503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EE0FA1B2-E70A-2D43-7B8C-DC91164350B3}"/>
                </a:ext>
              </a:extLst>
            </p:cNvPr>
            <p:cNvSpPr txBox="1">
              <a:spLocks/>
            </p:cNvSpPr>
            <p:nvPr/>
          </p:nvSpPr>
          <p:spPr>
            <a:xfrm>
              <a:off x="1305091" y="2673770"/>
              <a:ext cx="1714212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728E619-28B1-DE42-D65E-9A6DCD430EE1}"/>
                </a:ext>
              </a:extLst>
            </p:cNvPr>
            <p:cNvSpPr txBox="1">
              <a:spLocks/>
            </p:cNvSpPr>
            <p:nvPr/>
          </p:nvSpPr>
          <p:spPr>
            <a:xfrm>
              <a:off x="2690697" y="2673770"/>
              <a:ext cx="1863564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</p:grp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68758B9-34D4-4354-956F-3EAB059558AD}"/>
              </a:ext>
            </a:extLst>
          </p:cNvPr>
          <p:cNvCxnSpPr>
            <a:cxnSpLocks/>
          </p:cNvCxnSpPr>
          <p:nvPr/>
        </p:nvCxnSpPr>
        <p:spPr>
          <a:xfrm rot="5400000">
            <a:off x="4593691" y="2349282"/>
            <a:ext cx="1121691" cy="0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D2085A3-6DF8-CFD9-6709-DB41C9039D77}"/>
              </a:ext>
            </a:extLst>
          </p:cNvPr>
          <p:cNvCxnSpPr>
            <a:cxnSpLocks/>
          </p:cNvCxnSpPr>
          <p:nvPr/>
        </p:nvCxnSpPr>
        <p:spPr>
          <a:xfrm rot="5400000">
            <a:off x="4318150" y="2350217"/>
            <a:ext cx="1308639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96A9D6D-B3B5-A5D6-62C5-21E25135DD40}"/>
              </a:ext>
            </a:extLst>
          </p:cNvPr>
          <p:cNvGrpSpPr/>
          <p:nvPr/>
        </p:nvGrpSpPr>
        <p:grpSpPr>
          <a:xfrm>
            <a:off x="5651723" y="682587"/>
            <a:ext cx="2715430" cy="193072"/>
            <a:chOff x="6216641" y="453050"/>
            <a:chExt cx="3012480" cy="214193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EF31DE4-C17B-DB5F-6FAD-8BBE3AE22FC4}"/>
                </a:ext>
              </a:extLst>
            </p:cNvPr>
            <p:cNvGrpSpPr/>
            <p:nvPr/>
          </p:nvGrpSpPr>
          <p:grpSpPr>
            <a:xfrm>
              <a:off x="6231728" y="453050"/>
              <a:ext cx="2997393" cy="0"/>
              <a:chOff x="952306" y="358144"/>
              <a:chExt cx="2601408" cy="0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5D3D0B17-9685-3BF4-49A7-8173C6465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306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01353DCB-28A6-2E42-F090-8F7DAB65B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3714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A4498FD8-F9E2-498C-9519-2DFF03BBA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16641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0D2D903B-5EAC-F4EB-E3EE-04F3AC79F285}"/>
                </a:ext>
              </a:extLst>
            </p:cNvPr>
            <p:cNvCxnSpPr>
              <a:cxnSpLocks/>
            </p:cNvCxnSpPr>
            <p:nvPr/>
          </p:nvCxnSpPr>
          <p:spPr>
            <a:xfrm>
              <a:off x="7642540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35165D2-720C-ADB3-40A7-88C8B7F75836}"/>
              </a:ext>
            </a:extLst>
          </p:cNvPr>
          <p:cNvGrpSpPr/>
          <p:nvPr/>
        </p:nvGrpSpPr>
        <p:grpSpPr>
          <a:xfrm rot="5400000">
            <a:off x="8938137" y="3428131"/>
            <a:ext cx="3464470" cy="3"/>
            <a:chOff x="1063379" y="358141"/>
            <a:chExt cx="3335703" cy="2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7483C13B-BACF-AEA9-4A4A-9A8BB55C01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44471" y="-422951"/>
              <a:ext cx="0" cy="1562184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F38ED031-4238-F409-5732-CB628279EB7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3951" y="-396989"/>
              <a:ext cx="0" cy="1510263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827D031-DCCA-DAC8-D460-12B0885BAD82}"/>
              </a:ext>
            </a:extLst>
          </p:cNvPr>
          <p:cNvGrpSpPr/>
          <p:nvPr/>
        </p:nvGrpSpPr>
        <p:grpSpPr>
          <a:xfrm rot="5400000">
            <a:off x="9241335" y="2777019"/>
            <a:ext cx="2423917" cy="0"/>
            <a:chOff x="1770696" y="565342"/>
            <a:chExt cx="2333825" cy="0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DCD7845-B880-9A23-3459-25C39430663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696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ADAA0AB-52DA-AA7F-6B49-CDB6480A0253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21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1654C6B-0B84-649E-EB91-B1199A49FC67}"/>
              </a:ext>
            </a:extLst>
          </p:cNvPr>
          <p:cNvCxnSpPr>
            <a:cxnSpLocks/>
          </p:cNvCxnSpPr>
          <p:nvPr/>
        </p:nvCxnSpPr>
        <p:spPr>
          <a:xfrm rot="5400000">
            <a:off x="9892445" y="4761420"/>
            <a:ext cx="112169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D3781DC1-C9AE-A04D-D508-32C7744F6E37}"/>
              </a:ext>
            </a:extLst>
          </p:cNvPr>
          <p:cNvGrpSpPr/>
          <p:nvPr/>
        </p:nvGrpSpPr>
        <p:grpSpPr>
          <a:xfrm>
            <a:off x="1222293" y="2659224"/>
            <a:ext cx="3464921" cy="1254915"/>
            <a:chOff x="1284239" y="2819606"/>
            <a:chExt cx="3464921" cy="1254915"/>
          </a:xfrm>
          <a:effectLst/>
        </p:grpSpPr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3018BE2C-4923-E060-AC44-4CE9F0BCCEFA}"/>
                </a:ext>
              </a:extLst>
            </p:cNvPr>
            <p:cNvSpPr txBox="1"/>
            <p:nvPr/>
          </p:nvSpPr>
          <p:spPr>
            <a:xfrm>
              <a:off x="1284239" y="3612856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 x 120mm or 2 x 140mm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AEE6D19-C252-DE01-9501-69294946C955}"/>
                </a:ext>
              </a:extLst>
            </p:cNvPr>
            <p:cNvSpPr txBox="1"/>
            <p:nvPr/>
          </p:nvSpPr>
          <p:spPr>
            <a:xfrm>
              <a:off x="2146628" y="2819606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FFC000"/>
                  </a:solidFill>
                  <a:latin typeface="Bison Bold" panose="00000400000000000000" pitchFamily="2" charset="0"/>
                </a:rPr>
                <a:t>F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RONT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87EEA287-9D2E-7A2C-2944-C883937B3C4A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3516865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30B9DF0C-8062-1361-AA3E-1AF93D38E35F}"/>
              </a:ext>
            </a:extLst>
          </p:cNvPr>
          <p:cNvGrpSpPr/>
          <p:nvPr/>
        </p:nvGrpSpPr>
        <p:grpSpPr>
          <a:xfrm>
            <a:off x="1222293" y="3800667"/>
            <a:ext cx="3464921" cy="1254915"/>
            <a:chOff x="1284239" y="3943884"/>
            <a:chExt cx="3464921" cy="1254915"/>
          </a:xfrm>
          <a:effectLst/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1FD6452-6C47-42FE-EE17-DDEB3FCC8045}"/>
                </a:ext>
              </a:extLst>
            </p:cNvPr>
            <p:cNvSpPr txBox="1"/>
            <p:nvPr/>
          </p:nvSpPr>
          <p:spPr>
            <a:xfrm>
              <a:off x="1284239" y="4737134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 x 120mm or 2 x 140mm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4955512-CF44-1973-1496-4ECDBE745312}"/>
                </a:ext>
              </a:extLst>
            </p:cNvPr>
            <p:cNvSpPr txBox="1"/>
            <p:nvPr/>
          </p:nvSpPr>
          <p:spPr>
            <a:xfrm>
              <a:off x="2146628" y="3943884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FFC000"/>
                  </a:solidFill>
                  <a:latin typeface="Bison Bold" panose="00000400000000000000" pitchFamily="2" charset="0"/>
                </a:rPr>
                <a:t>T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OP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E55739A5-CE70-6428-EDD0-893294B9B552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4641143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B793286-D911-8F0F-EDB8-1652367C49E1}"/>
              </a:ext>
            </a:extLst>
          </p:cNvPr>
          <p:cNvGrpSpPr/>
          <p:nvPr/>
        </p:nvGrpSpPr>
        <p:grpSpPr>
          <a:xfrm>
            <a:off x="1222293" y="4949021"/>
            <a:ext cx="3464921" cy="1254915"/>
            <a:chOff x="1284239" y="5371341"/>
            <a:chExt cx="3464921" cy="1254915"/>
          </a:xfrm>
          <a:effectLst/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3079446-2150-9D68-4834-3DF3D1E8A245}"/>
                </a:ext>
              </a:extLst>
            </p:cNvPr>
            <p:cNvSpPr txBox="1"/>
            <p:nvPr/>
          </p:nvSpPr>
          <p:spPr>
            <a:xfrm>
              <a:off x="1284239" y="6164591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 x 120mm or 1 x 140mm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8AA3D1A-F2A5-9BAB-1358-747A2722D083}"/>
                </a:ext>
              </a:extLst>
            </p:cNvPr>
            <p:cNvSpPr txBox="1"/>
            <p:nvPr/>
          </p:nvSpPr>
          <p:spPr>
            <a:xfrm>
              <a:off x="2146628" y="5371341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rgbClr val="FFC000"/>
                  </a:solidFill>
                  <a:latin typeface="Bison Bold" panose="00000400000000000000" pitchFamily="2" charset="0"/>
                </a:rPr>
                <a:t>R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EAR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92F918CD-C13F-BA3C-529F-A6C15E8FB493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6068600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69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788D009-9DA5-5317-C3B0-BABA47BC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14" y="1620106"/>
            <a:ext cx="5107127" cy="510712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196380" y="150923"/>
            <a:ext cx="579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RADIATOR CAPACITY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3574CC29-8707-B4BB-B607-07624B9C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270" y="2294483"/>
            <a:ext cx="768347" cy="50223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6EEC1EE6-80DA-A5E5-EF7F-60B3C6E91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2270" y="2964016"/>
            <a:ext cx="903276" cy="50223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41AD043-3EF7-CA4E-875A-6A4B222E2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2270" y="3633551"/>
            <a:ext cx="1555433" cy="505984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B78A1199-DC17-5423-6B46-59F7220A5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270" y="4306833"/>
            <a:ext cx="1814048" cy="50598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91941C80-DCAA-DF03-D62E-E92A06AA3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12270" y="4980116"/>
            <a:ext cx="2338772" cy="505984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767A0047-6BBF-4DE6-0430-B3C08A80F667}"/>
              </a:ext>
            </a:extLst>
          </p:cNvPr>
          <p:cNvSpPr txBox="1">
            <a:spLocks/>
          </p:cNvSpPr>
          <p:nvPr/>
        </p:nvSpPr>
        <p:spPr>
          <a:xfrm>
            <a:off x="7343715" y="5025381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360 mm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080FA141-F208-8C96-74F6-987C814D9DF8}"/>
              </a:ext>
            </a:extLst>
          </p:cNvPr>
          <p:cNvSpPr txBox="1">
            <a:spLocks/>
          </p:cNvSpPr>
          <p:nvPr/>
        </p:nvSpPr>
        <p:spPr>
          <a:xfrm>
            <a:off x="7343715" y="4363673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280 mm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F716E6A-6CC7-6070-A8D4-33B3854235B6}"/>
              </a:ext>
            </a:extLst>
          </p:cNvPr>
          <p:cNvSpPr txBox="1">
            <a:spLocks/>
          </p:cNvSpPr>
          <p:nvPr/>
        </p:nvSpPr>
        <p:spPr>
          <a:xfrm>
            <a:off x="7343715" y="3702551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240 mm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4973807F-52F3-7EFA-DB49-27A58E9675B1}"/>
              </a:ext>
            </a:extLst>
          </p:cNvPr>
          <p:cNvSpPr txBox="1">
            <a:spLocks/>
          </p:cNvSpPr>
          <p:nvPr/>
        </p:nvSpPr>
        <p:spPr>
          <a:xfrm>
            <a:off x="7343715" y="3019592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140 mm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6D7D036B-4576-85D2-D052-D3A02E38A401}"/>
              </a:ext>
            </a:extLst>
          </p:cNvPr>
          <p:cNvSpPr txBox="1">
            <a:spLocks/>
          </p:cNvSpPr>
          <p:nvPr/>
        </p:nvSpPr>
        <p:spPr>
          <a:xfrm>
            <a:off x="7343715" y="2357700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120 mm</a:t>
            </a: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814CCDB-65B2-0B12-1574-E8CBA2130ACB}"/>
              </a:ext>
            </a:extLst>
          </p:cNvPr>
          <p:cNvCxnSpPr>
            <a:cxnSpLocks/>
          </p:cNvCxnSpPr>
          <p:nvPr/>
        </p:nvCxnSpPr>
        <p:spPr>
          <a:xfrm>
            <a:off x="5899950" y="2441806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5950D474-678B-0A0B-71EA-261B22A4013D}"/>
              </a:ext>
            </a:extLst>
          </p:cNvPr>
          <p:cNvCxnSpPr>
            <a:cxnSpLocks/>
          </p:cNvCxnSpPr>
          <p:nvPr/>
        </p:nvCxnSpPr>
        <p:spPr>
          <a:xfrm>
            <a:off x="6251850" y="2441806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31BDEA7-EE78-A506-27BC-ED31043D7697}"/>
              </a:ext>
            </a:extLst>
          </p:cNvPr>
          <p:cNvCxnSpPr>
            <a:cxnSpLocks/>
          </p:cNvCxnSpPr>
          <p:nvPr/>
        </p:nvCxnSpPr>
        <p:spPr>
          <a:xfrm>
            <a:off x="6579979" y="2441806"/>
            <a:ext cx="0" cy="3283226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btitle 2">
            <a:extLst>
              <a:ext uri="{FF2B5EF4-FFF2-40B4-BE49-F238E27FC236}">
                <a16:creationId xmlns:a16="http://schemas.microsoft.com/office/drawing/2014/main" id="{053D0018-1D92-3534-1E68-1CB1B08CC6B5}"/>
              </a:ext>
            </a:extLst>
          </p:cNvPr>
          <p:cNvSpPr txBox="1">
            <a:spLocks/>
          </p:cNvSpPr>
          <p:nvPr/>
        </p:nvSpPr>
        <p:spPr>
          <a:xfrm rot="16200000">
            <a:off x="5686694" y="1831439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EA420EB4-67B1-FF5D-BCC3-855AB8FDF665}"/>
              </a:ext>
            </a:extLst>
          </p:cNvPr>
          <p:cNvSpPr txBox="1">
            <a:spLocks/>
          </p:cNvSpPr>
          <p:nvPr/>
        </p:nvSpPr>
        <p:spPr>
          <a:xfrm rot="16200000">
            <a:off x="6014823" y="1831439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360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469AEF78-E68B-C64B-C0FB-6C36D851115A}"/>
              </a:ext>
            </a:extLst>
          </p:cNvPr>
          <p:cNvSpPr txBox="1">
            <a:spLocks/>
          </p:cNvSpPr>
          <p:nvPr/>
        </p:nvSpPr>
        <p:spPr>
          <a:xfrm rot="16200000">
            <a:off x="5358565" y="1831439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723A1AED-614E-9C33-8C1A-D8FEC96559BE}"/>
              </a:ext>
            </a:extLst>
          </p:cNvPr>
          <p:cNvCxnSpPr>
            <a:cxnSpLocks/>
          </p:cNvCxnSpPr>
          <p:nvPr/>
        </p:nvCxnSpPr>
        <p:spPr>
          <a:xfrm>
            <a:off x="1155072" y="2402249"/>
            <a:ext cx="0" cy="1017325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title 2">
            <a:extLst>
              <a:ext uri="{FF2B5EF4-FFF2-40B4-BE49-F238E27FC236}">
                <a16:creationId xmlns:a16="http://schemas.microsoft.com/office/drawing/2014/main" id="{225527B2-B58E-A80B-188E-17268A1AB40D}"/>
              </a:ext>
            </a:extLst>
          </p:cNvPr>
          <p:cNvSpPr txBox="1">
            <a:spLocks/>
          </p:cNvSpPr>
          <p:nvPr/>
        </p:nvSpPr>
        <p:spPr>
          <a:xfrm rot="16200000">
            <a:off x="520320" y="3586710"/>
            <a:ext cx="1217009" cy="46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120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B2D999AD-5B47-08CB-E8E4-A952C5E1C6D3}"/>
              </a:ext>
            </a:extLst>
          </p:cNvPr>
          <p:cNvCxnSpPr>
            <a:cxnSpLocks/>
          </p:cNvCxnSpPr>
          <p:nvPr/>
        </p:nvCxnSpPr>
        <p:spPr>
          <a:xfrm rot="5400000">
            <a:off x="3093161" y="193551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ADB245E-2E47-3C44-EEA7-CA39A35C65E3}"/>
              </a:ext>
            </a:extLst>
          </p:cNvPr>
          <p:cNvCxnSpPr>
            <a:cxnSpLocks/>
          </p:cNvCxnSpPr>
          <p:nvPr/>
        </p:nvCxnSpPr>
        <p:spPr>
          <a:xfrm rot="5400000">
            <a:off x="3381704" y="234976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DC7E71C-C6BA-C107-122F-F19430E5D4A4}"/>
              </a:ext>
            </a:extLst>
          </p:cNvPr>
          <p:cNvSpPr txBox="1">
            <a:spLocks/>
          </p:cNvSpPr>
          <p:nvPr/>
        </p:nvSpPr>
        <p:spPr>
          <a:xfrm>
            <a:off x="1046437" y="1344355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2A97100-1DD1-E5D3-8B36-6FF567DFE688}"/>
              </a:ext>
            </a:extLst>
          </p:cNvPr>
          <p:cNvSpPr txBox="1">
            <a:spLocks/>
          </p:cNvSpPr>
          <p:nvPr/>
        </p:nvSpPr>
        <p:spPr>
          <a:xfrm>
            <a:off x="1046437" y="101902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49060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7C2D03B-E1F2-D315-D9FC-426DE67AB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214550"/>
              </p:ext>
            </p:extLst>
          </p:nvPr>
        </p:nvGraphicFramePr>
        <p:xfrm>
          <a:off x="2180204" y="268506"/>
          <a:ext cx="7831591" cy="6320988"/>
        </p:xfrm>
        <a:graphic>
          <a:graphicData uri="http://schemas.openxmlformats.org/drawingml/2006/table">
            <a:tbl>
              <a:tblPr>
                <a:solidFill>
                  <a:srgbClr val="363636">
                    <a:alpha val="52941"/>
                  </a:srgbClr>
                </a:solidFill>
                <a:tableStyleId>{5C22544A-7EE6-4342-B048-85BDC9FD1C3A}</a:tableStyleId>
              </a:tblPr>
              <a:tblGrid>
                <a:gridCol w="1162595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643621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6025375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7118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MUSES</a:t>
                      </a: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-Black</a:t>
                      </a:r>
                      <a:endParaRPr lang="pt-BR" sz="1100" b="1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BFC-MUS-300-KKXKK-RP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4712883219610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886027161104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N.W:5.4Kgs /   G.W:6.4Kgs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Materials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(W x H x D)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L417*W320*H460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Mini-ITX, </a:t>
                      </a:r>
                      <a:r>
                        <a:rPr lang="en-US" sz="1000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MicroATX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M-ATX 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305mm x244mm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391524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Air Cooler Height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VGA Length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</a:t>
                      </a:r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Cable Management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up to </a:t>
                      </a:r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32.5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711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Fan mounts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 x 120mm or 2 x 140mm</a:t>
                      </a:r>
                      <a:endParaRPr lang="en-US" altLang="zh-TW" sz="100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711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 x 120mm or 2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711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 x 120mm or 1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1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Support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360mm x 1/280mm x 1/ 240mm x 1 (Thickness up to 27mm)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1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280mm x 1/ 240mm x 1 (Thickness up to 27mm)</a:t>
                      </a: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711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140mm x 1/ 120mm x 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PCI-E Slots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I/O 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 x USB 3.0,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711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Power Supply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ATX &amp; Standard / up to 200mm (Suggest up to 200mm)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8241" marR="8241" marT="8241" marB="0" anchor="ctr">
                    <a:solidFill>
                      <a:srgbClr val="0000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23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16986</TotalTime>
  <Words>341</Words>
  <Application>Microsoft Office PowerPoint</Application>
  <PresentationFormat>寬螢幕</PresentationFormat>
  <Paragraphs>117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Arial</vt:lpstr>
      <vt:lpstr>Bebas Neue</vt:lpstr>
      <vt:lpstr>Bison Bold</vt:lpstr>
      <vt:lpstr>Calibri</vt:lpstr>
      <vt:lpstr>Calibri Light</vt:lpstr>
      <vt:lpstr>Eras Demi ITC</vt:lpstr>
      <vt:lpstr>Roboto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Sanjaya Dissanayake</dc:creator>
  <cp:lastModifiedBy>Rex</cp:lastModifiedBy>
  <cp:revision>579</cp:revision>
  <dcterms:created xsi:type="dcterms:W3CDTF">2016-07-19T04:04:57Z</dcterms:created>
  <dcterms:modified xsi:type="dcterms:W3CDTF">2024-06-19T05:37:52Z</dcterms:modified>
</cp:coreProperties>
</file>